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307" r:id="rId3"/>
    <p:sldId id="292" r:id="rId4"/>
    <p:sldId id="313" r:id="rId5"/>
    <p:sldId id="314" r:id="rId6"/>
    <p:sldId id="308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40B"/>
    <a:srgbClr val="FF912B"/>
    <a:srgbClr val="FFDEBF"/>
    <a:srgbClr val="2828F3"/>
    <a:srgbClr val="FFC011"/>
    <a:srgbClr val="FDC405"/>
    <a:srgbClr val="D2586A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4660"/>
  </p:normalViewPr>
  <p:slideViewPr>
    <p:cSldViewPr>
      <p:cViewPr varScale="1">
        <p:scale>
          <a:sx n="69" d="100"/>
          <a:sy n="69" d="100"/>
        </p:scale>
        <p:origin x="1680" y="9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587" y="0"/>
            <a:ext cx="9144000" cy="7162801"/>
          </a:xfrm>
          <a:prstGeom prst="rect">
            <a:avLst/>
          </a:prstGeom>
          <a:solidFill>
            <a:schemeClr val="tx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21" y="77638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901" y="251598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0641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1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49" y="4389041"/>
            <a:ext cx="2466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96236"/>
            <a:ext cx="6689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 ÁN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NHÀ THIẾT KẾ THỜI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5000"/>
            <a:ext cx="5566130" cy="10668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333894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291" y="431559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691" y="128154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233147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200" y="92834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2985" y="12954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0" y="2770909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2530" y="41910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2279" y="4925198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879" y="522999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612" y="5396345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45" y="592965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091" y="3581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981" y="2514600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53" y="866002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746" y="401829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659" y="471147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5340834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734" y="5839598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8868" y="5527778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3668" y="1108270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66" y="2881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963" y="304801"/>
            <a:ext cx="8310562" cy="648969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12" y="461674"/>
            <a:ext cx="5387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phục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cửu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rập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may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kèm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,...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đóng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phục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868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5151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2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17463"/>
            <a:ext cx="4572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697" y="609601"/>
            <a:ext cx="26411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411163" y="206750"/>
            <a:ext cx="3094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</a:t>
            </a:r>
            <a:r>
              <a:rPr lang="en-US" altLang="vi-VN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vi-VN" sz="28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MỤC TIÊU</a:t>
            </a:r>
            <a:endParaRPr lang="en-US" altLang="vi-VN" sz="2800" b="1" dirty="0">
              <a:solidFill>
                <a:srgbClr val="FF000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0088" y="907008"/>
            <a:ext cx="8455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tưở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g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sở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38153"/>
            <a:ext cx="5638800" cy="4114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0" y="7566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488" y="6406648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25" y="6406648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488" y="4687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 Trường THPT Tại TP.HCM Có đồng Phục đẹp Nhất Hiện Nay - Đề án 2020 -  Tổng Hợp Chia Sẻ Hình ảnh, Tranh Vẽ, Biểu Mẫu Trong Lĩnh Vực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276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 Trường THPT Tại TP.HCM Có đồng Phục đẹp Nhất Hiện Nay - Đề án 2020 -  Tổng Hợp Chia Sẻ Hình ảnh, Tranh Vẽ, Biểu Mẫu Trong Lĩnh Vực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ua Quần áo đồng phục học sinh cấp 2 ở đâu. Chọn size như thế nào mới chuẩ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51530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512" y="943261"/>
            <a:ext cx="8941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7711" y="341168"/>
            <a:ext cx="30736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3200" b="1" dirty="0">
                <a:solidFill>
                  <a:srgbClr val="BFB302"/>
                </a:solidFill>
                <a:latin typeface="#9Slide05 Garris" pitchFamily="2" charset="0"/>
                <a:ea typeface="+mj-ea"/>
                <a:cs typeface="+mj-cs"/>
              </a:rPr>
              <a:t>  </a:t>
            </a:r>
            <a:r>
              <a:rPr lang="en-US" altLang="vi-VN" sz="32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vi-VN" sz="32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NHIỆM VỤ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56" y="2057400"/>
            <a:ext cx="5410200" cy="4190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1" y="42837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-36368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016" y="6387347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1" y="6420186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1" y="79205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0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1" y="645655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150" y="1224973"/>
            <a:ext cx="88074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rập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nữ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vi-VN" sz="28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TV,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internet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8222" y="482024"/>
            <a:ext cx="5156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. VẬT LIỆU, DỤNG </a:t>
            </a:r>
            <a:r>
              <a:rPr lang="en-US" sz="32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#9Slide04 AdrianeSwash" panose="02000504060000090004" pitchFamily="2" charset="0"/>
                <a:ea typeface="+mj-ea"/>
                <a:cs typeface="+mj-cs"/>
              </a:rPr>
              <a:t>Ụ</a:t>
            </a:r>
            <a:endParaRPr lang="en-US" sz="3200" b="1" dirty="0">
              <a:solidFill>
                <a:srgbClr val="FF0000"/>
              </a:solidFill>
              <a:latin typeface="#9Slide04 AdrianeSwash" panose="02000504060000090004" pitchFamily="2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016" y="638734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" y="79205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" y="645655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7492" y="1195660"/>
            <a:ext cx="884410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sinh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may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mĩ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84150" y="362986"/>
            <a:ext cx="51498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4.CÂU 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HỎI GỢI Ý</a:t>
            </a:r>
          </a:p>
          <a:p>
            <a:pPr>
              <a:defRPr/>
            </a:pPr>
            <a:endParaRPr lang="en-US" altLang="vi-VN" sz="3200" b="1" dirty="0">
              <a:solidFill>
                <a:srgbClr val="3DB043"/>
              </a:solidFill>
              <a:latin typeface="#9Slide04 HLT Aquus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016" y="6387347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" y="79205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" y="645655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150" y="1498469"/>
            <a:ext cx="87312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7711" y="528190"/>
            <a:ext cx="32260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. SẢN PHẨM</a:t>
            </a:r>
          </a:p>
          <a:p>
            <a:pPr eaLnBrk="1" hangingPunct="1">
              <a:defRPr/>
            </a:pP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016" y="638734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" y="79205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" y="645655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597</TotalTime>
  <Words>336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#9Slide04 AdrianeSwash</vt:lpstr>
      <vt:lpstr>#9Slide04 HLT Aquus</vt:lpstr>
      <vt:lpstr>#9Slide05 Garris</vt:lpstr>
      <vt:lpstr>.VnAristote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Admin</cp:lastModifiedBy>
  <cp:revision>75</cp:revision>
  <dcterms:created xsi:type="dcterms:W3CDTF">2013-08-28T08:21:51Z</dcterms:created>
  <dcterms:modified xsi:type="dcterms:W3CDTF">2022-02-11T08:47:41Z</dcterms:modified>
</cp:coreProperties>
</file>